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/>
      <p:regular r:id="rId13"/>
    </p:embeddedFont>
    <p:embeddedFont>
      <p:font typeface="PT Sans" panose="020B0503020203020204" pitchFamily="34" charset="0"/>
      <p:regular r:id="rId14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13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07236" y="1570526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850"/>
              </a:lnSpc>
              <a:buNone/>
            </a:pPr>
            <a:r>
              <a:rPr lang="en-US" sz="6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Predicción de Calificaciones en Matemáticas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3607235" y="501288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Este trabajo analiza el rendimiento académico de un grupo de alumnos en matemáticas. Se utilizan herramientas de regresión y clasificación para identificar variables que influyen en el éxito académico.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83963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Conclusiones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3280291"/>
            <a:ext cx="741592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incorporación de la variable "Horas de Estudio Semanal" ha mejorado significativamente el rendimiento de los modelos de regresión y clasificación. El modelo de regresión lineal múltiple ahora tiene un R^2 de 0.80, lo que indica que el 80% de la variabilidad del puntaje en matemáticas se explica por las variables incluidas. El modelo de regresión logística también ha mejorado, con una exactitud del 90%.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51309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Objetivos del Análisis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350437" y="232529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3553" y="2428756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152680" y="232529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Evaluar Impacto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52680" y="283654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Evaluar el impacto de variables como la edad, asistencia y horas de estudio en el rendimiento en matemáticas.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15111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3553" y="4254579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152680" y="41511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Identificar Relaciones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152680" y="466236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Identificar las relaciones más fuertes entre las variables y el puntaje en matemáticas.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9769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3553" y="6080403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152680" y="5976938"/>
            <a:ext cx="312551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Modelo de Clasificación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152680" y="6488192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Diseñar un modelo de clasificación para predecir si un estudiante aprobará o no.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632115"/>
            <a:ext cx="8588216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Funcionalidad del Código (Viejo)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975259"/>
            <a:ext cx="337351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Regresión Lineal Múltiple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585216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modelo no se ajusta bien a los datos y presenta un R2 negativo.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810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Regresión Logística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623810" y="4585216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modelo tiene un rendimiento bajo, especialmente en la clase "No Aprobado."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6276" y="849392"/>
            <a:ext cx="4613791" cy="57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Resultados (Viejos)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6276" y="1720096"/>
            <a:ext cx="7771448" cy="5659993"/>
          </a:xfrm>
          <a:prstGeom prst="roundRect">
            <a:avLst>
              <a:gd name="adj" fmla="val 51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3896" y="1727716"/>
            <a:ext cx="7755374" cy="5642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90707" y="1852970"/>
            <a:ext cx="218908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Variable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479363" y="1852970"/>
            <a:ext cx="218527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Asimetría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064210" y="1852970"/>
            <a:ext cx="218908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Interpretación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93896" y="2291953"/>
            <a:ext cx="7755374" cy="11916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90707" y="2417207"/>
            <a:ext cx="218908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Asistencia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3479363" y="2417207"/>
            <a:ext cx="218527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-0.036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064210" y="2417207"/>
            <a:ext cx="2189083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Distribución casi simétrica, ligera tendencia a la derecha.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93896" y="3483650"/>
            <a:ext cx="7755374" cy="11916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90707" y="3608903"/>
            <a:ext cx="218908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Puntaje Matemáticas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3479363" y="3608903"/>
            <a:ext cx="218527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-0.192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064210" y="3608903"/>
            <a:ext cx="2189083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Ligera asimetría hacia la derecha, más estudiantes con puntajes bajos.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93896" y="4675346"/>
            <a:ext cx="7755374" cy="15054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90707" y="4800600"/>
            <a:ext cx="218908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Puntaje Lengua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3479363" y="4800600"/>
            <a:ext cx="218527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0.054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064210" y="4800600"/>
            <a:ext cx="2189083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Distribución casi simétrica, ligera inclinación hacia la izquierda.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93896" y="6180773"/>
            <a:ext cx="7755374" cy="11916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890707" y="6306026"/>
            <a:ext cx="218908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Edad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3479363" y="6306026"/>
            <a:ext cx="218527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-0.068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6064210" y="6306026"/>
            <a:ext cx="2189083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Distribución casi simétrica, ligera asimetría hacia la derecha.</a:t>
            </a:r>
            <a:endParaRPr lang="en-US" sz="15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DDECC0B-BC33-4694-2D4C-910290773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477" y="1971139"/>
            <a:ext cx="6121923" cy="4884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983337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Regresión Lineal Múltiple (Viejo)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308336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7153" y="3186827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666280" y="308336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Coeficientes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666280" y="3594616"/>
            <a:ext cx="63276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Edad: 1.435, Género: 0.204, Asistencia: -0.089.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51413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153" y="4617601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666280" y="451413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Intersección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666280" y="502539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57.38.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94491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153" y="6048375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666280" y="594491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R^2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666280" y="6456164"/>
            <a:ext cx="632765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-0.07, el modelo tiene un rendimiento peor que simplemente predecir la media.</a:t>
            </a:r>
            <a:endParaRPr lang="en-US" sz="19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811C4DF-AE4D-70C1-4AE1-B7A5391B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930" y="2317556"/>
            <a:ext cx="6467260" cy="51194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128474"/>
            <a:ext cx="706183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Regresión Logística (Viejo)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224802"/>
            <a:ext cx="7205307" cy="1460897"/>
          </a:xfrm>
          <a:prstGeom prst="roundRect">
            <a:avLst>
              <a:gd name="adj" fmla="val 25350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250209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Exactitud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141333" y="3013353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0.50, el modelo predijo correctamente el 50% de las veces.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32515"/>
            <a:ext cx="7205307" cy="1460897"/>
          </a:xfrm>
          <a:prstGeom prst="roundRect">
            <a:avLst>
              <a:gd name="adj" fmla="val 25350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41333" y="420981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Matriz de Confusión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141333" y="4721066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\[4 3\] \[17 16\]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40229"/>
            <a:ext cx="7205307" cy="1460897"/>
          </a:xfrm>
          <a:prstGeom prst="roundRect">
            <a:avLst>
              <a:gd name="adj" fmla="val 25350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1333" y="5917525"/>
            <a:ext cx="3499009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Precisión, Recall, F1-Score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141333" y="6428780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False: 0.19, 0.57, 0.29. True: 0.84, 0.48, 0.62.</a:t>
            </a:r>
            <a:endParaRPr lang="en-US" sz="19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976345E-3E38-812F-FF4D-E5454F320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963" y="2224802"/>
            <a:ext cx="6105340" cy="4872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74062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Actualizaciones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407039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ha añadido una nueva columna al dataset: Horas de Estudio Semanal. Esta variable permite un análisis más profundo de la relación entre el tiempo de estudio y el rendimiento en matemáticas.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437" y="82486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Resultados (Nuevos)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705481" y="1921193"/>
            <a:ext cx="30480" cy="5483543"/>
          </a:xfrm>
          <a:prstGeom prst="roundRect">
            <a:avLst>
              <a:gd name="adj" fmla="val 1215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2461260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19884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16125" y="2302312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8078510" y="21680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Asimetría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8078510" y="267926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Femenino: -0.22, Masculino: -0.16, Asistencia: -0.04, Edad: -0.07, Horas de estudio semanal: -0.18.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503063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42406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16125" y="4344114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8078510" y="420981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Regresión Múltiple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078510" y="4721066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Coeficientes: Edad: 0.899, Asistencia: 0.147, Horas de Estudio: 13.51. Intersección: 76.37. R^2: 0.80.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654486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3008" y="628245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16125" y="6385917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8078510" y="625161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Errores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8078510" y="6762869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MAE: 4.95, MSE: 35.50, RMSE: 5.96.</a:t>
            </a:r>
            <a:endParaRPr lang="en-US" sz="19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57E9458-0C69-7CAF-2E16-E53DCE5BF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8" y="2333604"/>
            <a:ext cx="6303898" cy="4718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8906" y="605314"/>
            <a:ext cx="6564630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Regresión Logística (Nueva)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6" y="1580912"/>
            <a:ext cx="549116" cy="5491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906" y="2349698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Exactitud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8906" y="2804517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0.9, el modelo tiene una exactitud del 90%.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06" y="3815001"/>
            <a:ext cx="549116" cy="5491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906" y="4583787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Matriz de Confusión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8906" y="5038606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\[6 1\] \[3 30\]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6" y="6049089"/>
            <a:ext cx="549116" cy="5491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906" y="6817876"/>
            <a:ext cx="311312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Precisión, Recall, F1-Score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8906" y="7272695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False: 0.67, 0.86, 0.75. True: 1, 0.97, 0.94.</a:t>
            </a:r>
            <a:endParaRPr lang="en-US" sz="17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4C1F2BC-4373-3ED8-DFFE-A27AC779C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300" y="2130028"/>
            <a:ext cx="8354591" cy="5010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542</Words>
  <Application>Microsoft Office PowerPoint</Application>
  <PresentationFormat>Personalizado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PT Sans</vt:lpstr>
      <vt:lpstr>Arial</vt:lpstr>
      <vt:lpstr>Nunito Semi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gonzalo ezequiel Rivera luna</cp:lastModifiedBy>
  <cp:revision>2</cp:revision>
  <dcterms:created xsi:type="dcterms:W3CDTF">2024-11-13T11:50:42Z</dcterms:created>
  <dcterms:modified xsi:type="dcterms:W3CDTF">2024-11-13T20:52:50Z</dcterms:modified>
</cp:coreProperties>
</file>